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6C8EC537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7" r:id="rId2"/>
  </p:sldIdLst>
  <p:sldSz cx="43891200" cy="329184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5A8BC3-D4C1-7BAF-1191-541D55096300}" name="Huaiyu Wu" initials="HW" userId="S::hwu15@ncsu.edu::8afb5287-94d5-4e8c-a72f-9b2e11c80f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ACAC"/>
    <a:srgbClr val="FF6B6B"/>
    <a:srgbClr val="FF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0" autoAdjust="0"/>
    <p:restoredTop sz="94121" autoAdjust="0"/>
  </p:normalViewPr>
  <p:slideViewPr>
    <p:cSldViewPr snapToGrid="0" showGuides="1">
      <p:cViewPr>
        <p:scale>
          <a:sx n="20" d="100"/>
          <a:sy n="20" d="100"/>
        </p:scale>
        <p:origin x="1712" y="8"/>
      </p:cViewPr>
      <p:guideLst>
        <p:guide orient="horz" pos="10368"/>
        <p:guide pos="13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01_6C8EC53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04F3FF9-3F17-4DB8-BF23-724B32F921E1}" authorId="{BE5A8BC3-D4C1-7BAF-1191-541D55096300}" status="resolved" created="2026-02-25T05:12:00.94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21295927" sldId="257"/>
      <ac:spMk id="14" creationId="{2C4D99D3-A98A-E1AE-77D4-31CBB1D8069B}"/>
    </ac:deMkLst>
    <p188:txBody>
      <a:bodyPr/>
      <a:lstStyle/>
      <a:p>
        <a:r>
          <a:rPr lang="en-US"/>
          <a:t>May add some bullet in from of each section</a:t>
        </a:r>
      </a:p>
    </p188:txBody>
  </p188:cm>
  <p188:cm id="{CF40C519-CA71-4B35-A17B-F3896692170B}" authorId="{BE5A8BC3-D4C1-7BAF-1191-541D55096300}" status="resolved" created="2026-02-25T05:15:49.37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21295927" sldId="257"/>
      <ac:spMk id="8" creationId="{CA31DB10-03F9-7841-EC54-1730F34D8C14}"/>
    </ac:deMkLst>
    <p188:txBody>
      <a:bodyPr/>
      <a:lstStyle/>
      <a:p>
        <a:r>
          <a:rPr lang="en-US"/>
          <a:t>Don’t need to keep all the figures, pick several representative figures and use different color combinations to show the cavitation/vaporization threshold</a:t>
        </a:r>
      </a:p>
    </p188:txBody>
  </p188:cm>
  <p188:cm id="{BF3C8477-F6ED-40FE-B743-F0B022E3F733}" authorId="{BE5A8BC3-D4C1-7BAF-1191-541D55096300}" status="resolved" created="2026-02-25T05:18:12.93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21295927" sldId="257"/>
      <ac:spMk id="1053" creationId="{0EC5FDA1-A240-43D7-840D-517C7191D7E7}"/>
    </ac:deMkLst>
    <p188:txBody>
      <a:bodyPr/>
      <a:lstStyle/>
      <a:p>
        <a:r>
          <a:rPr lang="en-US"/>
          <a:t>Add some illustrations for each group;  labeling out the threshold:' Cavitation threshold: 0.9 MHz @ 500 kHz’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3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F1DD52D-49B0-422D-B9C1-10267BAF28CE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4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F09AD94-1DC6-4ACB-BE4E-2817BF2FE7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66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83F91-6C69-3D46-BD7E-9FA89EBB8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A1FEBD-177A-3214-0918-C1E8C9653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97013" y="1200150"/>
            <a:ext cx="4321175" cy="324008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2E3042-5213-3DC6-FC4E-D6637E27E3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F2DDF-545D-7A1A-BA7B-6CBB95787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9AD94-1DC6-4ACB-BE4E-2817BF2FE7F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280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9BCA5F-8D84-D617-8FD5-AA0D9FAC31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599360" y="184356"/>
            <a:ext cx="3115733" cy="3115733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E3815606-DF04-84A4-1F27-D1E68CC1F3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3809" y="31444528"/>
            <a:ext cx="4190991" cy="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University of North Carolina at Chapel Hill Logo, history ...">
            <a:extLst>
              <a:ext uri="{FF2B5EF4-FFF2-40B4-BE49-F238E27FC236}">
                <a16:creationId xmlns:a16="http://schemas.microsoft.com/office/drawing/2014/main" id="{3DB016FE-963B-E857-EE1B-2F0C78DFA0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8233" y="31114442"/>
            <a:ext cx="2702378" cy="14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UIUC logo from brand.illinois.edu">
            <a:extLst>
              <a:ext uri="{FF2B5EF4-FFF2-40B4-BE49-F238E27FC236}">
                <a16:creationId xmlns:a16="http://schemas.microsoft.com/office/drawing/2014/main" id="{A80CAE11-281F-CAE8-26B6-4C6871C277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1041" y="31114442"/>
            <a:ext cx="1148645" cy="114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National Science Foundation - Wikipedia">
            <a:extLst>
              <a:ext uri="{FF2B5EF4-FFF2-40B4-BE49-F238E27FC236}">
                <a16:creationId xmlns:a16="http://schemas.microsoft.com/office/drawing/2014/main" id="{7461212A-07F9-45B7-30E3-D061885F90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0" y="30119615"/>
            <a:ext cx="2667730" cy="264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595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642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03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92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66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10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46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75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81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09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5883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BB28-1789-4FF2-B971-A751EE0D28AF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461E3-149C-42DC-81BE-4D2901626E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77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6C8EC53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FC91E-BA30-B44B-2410-54B5DBB4C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29592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4276</TotalTime>
  <Words>1</Words>
  <Application>Microsoft Office PowerPoint</Application>
  <PresentationFormat>Custom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Mengyue Chen</dc:creator>
  <cp:lastModifiedBy>Xiaoning Jiang</cp:lastModifiedBy>
  <cp:revision>284</cp:revision>
  <cp:lastPrinted>2025-02-17T20:52:14Z</cp:lastPrinted>
  <dcterms:created xsi:type="dcterms:W3CDTF">2022-09-08T20:01:10Z</dcterms:created>
  <dcterms:modified xsi:type="dcterms:W3CDTF">2026-04-01T18:56:14Z</dcterms:modified>
</cp:coreProperties>
</file>